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0" r:id="rId4"/>
    <p:sldId id="259" r:id="rId5"/>
    <p:sldId id="260" r:id="rId6"/>
    <p:sldId id="264" r:id="rId7"/>
    <p:sldId id="262" r:id="rId8"/>
    <p:sldId id="265" r:id="rId9"/>
    <p:sldId id="263" r:id="rId10"/>
    <p:sldId id="266" r:id="rId11"/>
    <p:sldId id="261" r:id="rId12"/>
    <p:sldId id="26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31A"/>
    <a:srgbClr val="68E285"/>
    <a:srgbClr val="FC8814"/>
    <a:srgbClr val="DCDCDC"/>
    <a:srgbClr val="F5DF59"/>
    <a:srgbClr val="262626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398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7CFA0-3EDC-463C-AC85-A2AE80C6CD4A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F9AF0-5859-4D56-B7C6-D9ED5E8D0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72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F9AF0-5859-4D56-B7C6-D9ED5E8D08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7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30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02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9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18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57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99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4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0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6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A53B1-C2D1-421D-89AB-07F8176ABF58}" type="datetimeFigureOut">
              <a:rPr lang="ko-KR" altLang="en-US" smtClean="0"/>
              <a:t>2016-06-10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6615B-F3C5-4E75-9107-7FD6F5ECF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2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20547342">
            <a:off x="405358" y="-1203087"/>
            <a:ext cx="5563865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130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E</a:t>
            </a:r>
            <a:r>
              <a:rPr lang="ko-KR" altLang="en-US" sz="41300">
                <a:solidFill>
                  <a:schemeClr val="bg1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조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 rot="20499758">
            <a:off x="-1154735" y="1205703"/>
            <a:ext cx="7772400" cy="1470025"/>
          </a:xfrm>
        </p:spPr>
        <p:txBody>
          <a:bodyPr>
            <a:noAutofit/>
          </a:bodyPr>
          <a:lstStyle/>
          <a:p>
            <a:r>
              <a:rPr lang="en-US" altLang="ko-KR" sz="4130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E</a:t>
            </a:r>
            <a:r>
              <a:rPr lang="ko-KR" altLang="en-US" sz="4130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조</a:t>
            </a:r>
            <a:endParaRPr lang="ko-KR" altLang="en-US" sz="413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44008" y="2708920"/>
            <a:ext cx="4240560" cy="3024336"/>
          </a:xfrm>
        </p:spPr>
        <p:txBody>
          <a:bodyPr>
            <a:noAutofit/>
          </a:bodyPr>
          <a:lstStyle/>
          <a:p>
            <a:pPr algn="r"/>
            <a:r>
              <a:rPr lang="ko-KR" altLang="en-US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조상원</a:t>
            </a:r>
            <a:r>
              <a:rPr lang="en-US" altLang="ko-KR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	</a:t>
            </a:r>
          </a:p>
          <a:p>
            <a:pPr algn="r"/>
            <a:r>
              <a:rPr lang="ko-KR" altLang="en-US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이주용</a:t>
            </a:r>
            <a:r>
              <a:rPr lang="en-US" altLang="ko-KR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	</a:t>
            </a:r>
          </a:p>
          <a:p>
            <a:pPr algn="r"/>
            <a:r>
              <a:rPr lang="ko-KR" altLang="en-US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김은진</a:t>
            </a:r>
            <a:r>
              <a:rPr lang="en-US" altLang="ko-KR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	</a:t>
            </a: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2483768" y="5661248"/>
            <a:ext cx="6400800" cy="567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54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이성철</a:t>
            </a:r>
            <a:r>
              <a:rPr lang="en-US" altLang="ko-KR" sz="4800" b="1" dirty="0" smtClean="0">
                <a:solidFill>
                  <a:srgbClr val="F5DF59"/>
                </a:solidFill>
                <a:latin typeface="나눔손글씨 펜" pitchFamily="66" charset="-127"/>
                <a:ea typeface="나눔손글씨 펜" pitchFamily="66" charset="-127"/>
              </a:rPr>
              <a:t>	</a:t>
            </a:r>
            <a:endParaRPr lang="ko-KR" altLang="en-US" sz="4800" b="1" dirty="0">
              <a:solidFill>
                <a:srgbClr val="F5DF59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075" name="Picture 3" descr="C:\Users\user\Desktop\image\pinkfly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80092"/>
            <a:ext cx="1760773" cy="15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84 -0.01204 L 0.1908 -0.01435 C 0.22239 -0.01389 0.27014 -0.00324 0.31597 0.01412 C 0.36875 0.03356 0.40972 0.05625 0.43732 0.0794 L 0.56788 0.18889 " pathEditMode="relative" rAng="950182" ptsTypes="FffFF">
                                      <p:cBhvr>
                                        <p:cTn id="6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92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33 0.00231 L -0.11996 -0.30162 C -0.16163 -0.3669 -0.17969 -0.45486 -0.16962 -0.54422 C -0.16041 -0.64074 -0.12465 -0.71482 -0.07118 -0.76088 L 0.16667 -0.98635 " pathEditMode="relative" rAng="-10313523" ptsTypes="FffFF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521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1 0.17315 L 0.43993 -0.1375 C 0.39427 -0.20278 0.37413 -0.29375 0.38854 -0.37893 C 0.40226 -0.47778 0.4316 -0.55208 0.49896 -0.59329 L 0.76996 -0.80278 " pathEditMode="relative" rAng="-4812621" ptsTypes="FffFF">
                                      <p:cBhvr>
                                        <p:cTn id="11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5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5232 L -0.05243 0.00092 C -0.06146 0.01227 -0.0665 0.02916 -0.0665 0.04676 C -0.0665 0.06666 -0.06146 0.08264 -0.05243 0.09398 L -0.0125 0.14745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370356"/>
            <a:ext cx="9144000" cy="5487644"/>
            <a:chOff x="357158" y="785794"/>
            <a:chExt cx="8643998" cy="528641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57158" y="785794"/>
              <a:ext cx="8643998" cy="5286412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42910" y="965627"/>
              <a:ext cx="7858180" cy="491969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590816" y="3144962"/>
              <a:ext cx="285752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2602" y="3144962"/>
              <a:ext cx="71438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03_Gam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88" t="4975" r="13453"/>
          <a:stretch/>
        </p:blipFill>
        <p:spPr>
          <a:xfrm>
            <a:off x="323528" y="1573885"/>
            <a:ext cx="8303724" cy="4879451"/>
          </a:xfr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구현기능 ③</a:t>
            </a:r>
            <a:endParaRPr lang="ko-KR" altLang="en-US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3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Store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및 난이도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관련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</a:rPr>
              <a:t>미구현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Sleep Method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로 인한 좌표 인식 오차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더블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</a:rPr>
              <a:t>버퍼링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 문제로 인한 </a:t>
            </a:r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</a:rPr>
              <a:t>Game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배경 화면 </a:t>
            </a:r>
            <a:r>
              <a:rPr lang="ko-KR" altLang="en-US" dirty="0" err="1" smtClean="0">
                <a:solidFill>
                  <a:schemeClr val="accent3">
                    <a:lumMod val="50000"/>
                  </a:schemeClr>
                </a:solidFill>
              </a:rPr>
              <a:t>미구현</a:t>
            </a:r>
            <a:endParaRPr lang="en-US" altLang="ko-KR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 보완사항</a:t>
            </a:r>
            <a:endParaRPr lang="ko-KR" altLang="en-US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3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2267744" y="980728"/>
            <a:ext cx="4824536" cy="4824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39752" y="2276872"/>
            <a:ext cx="468052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38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Q&amp;A</a:t>
            </a:r>
            <a:endParaRPr lang="en-US" altLang="ko-KR" sz="13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0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G\Desktop\image\backgroun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1" r="25135" b="194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6444208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109" y="2492896"/>
            <a:ext cx="2344747" cy="37338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44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역할분담</a:t>
            </a:r>
            <a:endParaRPr lang="en-US" altLang="ko-KR" sz="44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프로젝트 일정</a:t>
            </a:r>
            <a:endParaRPr lang="en-US" altLang="ko-KR" sz="44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구현기능 설명</a:t>
            </a:r>
            <a:endParaRPr lang="en-US" altLang="ko-KR" sz="44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보완사항</a:t>
            </a:r>
            <a:endParaRPr lang="en-US" altLang="ko-KR" sz="44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Q&amp;A</a:t>
            </a:r>
            <a:endParaRPr lang="ko-KR" altLang="en-US" sz="4400" dirty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4098" name="Picture 2" descr="C:\Users\user\Desktop\image\yellowfly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4131" y="404664"/>
            <a:ext cx="1748349" cy="15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G\Desktop\image\exp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0" y="253136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LG\Desktop\image\exp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0" y="317944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LG\Desktop\image\exp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0" y="397152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LG\Desktop\image\exp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0" y="472514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G\Desktop\image\exp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0" y="54116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251520" y="188640"/>
            <a:ext cx="5976664" cy="6480720"/>
          </a:xfrm>
          <a:prstGeom prst="roundRect">
            <a:avLst/>
          </a:prstGeom>
          <a:noFill/>
          <a:ln w="3175" cmpd="sng">
            <a:solidFill>
              <a:schemeClr val="bg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20897389">
            <a:off x="666800" y="846785"/>
            <a:ext cx="2393032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smtClean="0">
                <a:solidFill>
                  <a:schemeClr val="accent3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목차</a:t>
            </a:r>
            <a:endParaRPr lang="ko-KR" altLang="en-US" sz="6000">
              <a:solidFill>
                <a:schemeClr val="accent3">
                  <a:lumMod val="5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4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76977" y="-1037823"/>
            <a:ext cx="3379813" cy="915423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 rot="10800000">
            <a:off x="16447" y="4401616"/>
            <a:ext cx="2267744" cy="22677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60463" y="4545632"/>
            <a:ext cx="1944216" cy="19442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smtClean="0">
                <a:latin typeface="나눔손글씨 펜" pitchFamily="66" charset="-127"/>
                <a:ea typeface="나눔손글씨 펜" pitchFamily="66" charset="-127"/>
              </a:rPr>
              <a:t>조상원</a:t>
            </a:r>
            <a:endParaRPr lang="ko-KR" altLang="en-US" sz="4800" b="1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타원 10"/>
          <p:cNvSpPr/>
          <p:nvPr/>
        </p:nvSpPr>
        <p:spPr>
          <a:xfrm rot="10800000">
            <a:off x="2232248" y="4365104"/>
            <a:ext cx="2267744" cy="22677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76264" y="4509120"/>
            <a:ext cx="1944216" cy="19442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smtClean="0">
                <a:latin typeface="나눔손글씨 펜" pitchFamily="66" charset="-127"/>
                <a:ea typeface="나눔손글씨 펜" pitchFamily="66" charset="-127"/>
              </a:rPr>
              <a:t>이주용</a:t>
            </a:r>
            <a:endParaRPr lang="ko-KR" altLang="en-US" sz="46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3" name="타원 12"/>
          <p:cNvSpPr/>
          <p:nvPr/>
        </p:nvSpPr>
        <p:spPr>
          <a:xfrm rot="10800000">
            <a:off x="4536504" y="4401615"/>
            <a:ext cx="2267744" cy="22677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680520" y="4545631"/>
            <a:ext cx="1944216" cy="19442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smtClean="0">
                <a:latin typeface="나눔손글씨 펜" pitchFamily="66" charset="-127"/>
                <a:ea typeface="나눔손글씨 펜" pitchFamily="66" charset="-127"/>
              </a:rPr>
              <a:t>김은진</a:t>
            </a:r>
            <a:endParaRPr lang="ko-KR" altLang="en-US" sz="46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타원 14"/>
          <p:cNvSpPr/>
          <p:nvPr/>
        </p:nvSpPr>
        <p:spPr>
          <a:xfrm rot="10800000">
            <a:off x="6840760" y="4365104"/>
            <a:ext cx="2267744" cy="22677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84776" y="4509120"/>
            <a:ext cx="1944216" cy="19442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600" smtClean="0">
                <a:latin typeface="나눔손글씨 펜" pitchFamily="66" charset="-127"/>
                <a:ea typeface="나눔손글씨 펜" pitchFamily="66" charset="-127"/>
              </a:rPr>
              <a:t>이성철</a:t>
            </a:r>
            <a:endParaRPr lang="ko-KR" altLang="en-US" sz="46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395536" y="197768"/>
            <a:ext cx="8229600" cy="1143000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조원역할분담</a:t>
            </a:r>
            <a:endParaRPr lang="ko-KR" altLang="en-US" dirty="0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463" y="2348880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mtClean="0">
                <a:latin typeface="나눔손글씨 펜" pitchFamily="66" charset="-127"/>
                <a:ea typeface="나눔손글씨 펜" pitchFamily="66" charset="-127"/>
              </a:rPr>
              <a:t>총괄</a:t>
            </a:r>
            <a:endParaRPr lang="en-US" altLang="ko-KR" sz="32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9752" y="2348880"/>
            <a:ext cx="19442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latin typeface="나눔손글씨 펜" pitchFamily="66" charset="-127"/>
                <a:ea typeface="나눔손글씨 펜" pitchFamily="66" charset="-127"/>
              </a:rPr>
              <a:t>UI </a:t>
            </a:r>
            <a:r>
              <a:rPr lang="ko-KR" altLang="en-US" sz="3200">
                <a:latin typeface="나눔손글씨 펜" pitchFamily="66" charset="-127"/>
                <a:ea typeface="나눔손글씨 펜" pitchFamily="66" charset="-127"/>
              </a:rPr>
              <a:t>구현</a:t>
            </a:r>
            <a:r>
              <a:rPr lang="en-US" altLang="ko-KR" sz="3200">
                <a:latin typeface="나눔손글씨 펜" pitchFamily="66" charset="-127"/>
                <a:ea typeface="나눔손글씨 펜" pitchFamily="66" charset="-127"/>
              </a:rPr>
              <a:t>, </a:t>
            </a:r>
            <a:endParaRPr lang="en-US" altLang="ko-KR" sz="3200" smtClean="0"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r>
              <a:rPr lang="ko-KR" altLang="en-US" sz="3200" smtClean="0">
                <a:latin typeface="나눔손글씨 펜" pitchFamily="66" charset="-127"/>
                <a:ea typeface="나눔손글씨 펜" pitchFamily="66" charset="-127"/>
              </a:rPr>
              <a:t>관련 </a:t>
            </a:r>
            <a:r>
              <a:rPr lang="ko-KR" altLang="en-US" sz="3200">
                <a:latin typeface="나눔손글씨 펜" pitchFamily="66" charset="-127"/>
                <a:ea typeface="나눔손글씨 펜" pitchFamily="66" charset="-127"/>
              </a:rPr>
              <a:t>리서치 및 발표</a:t>
            </a:r>
            <a:endParaRPr lang="en-US" altLang="ko-KR" sz="3200"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endParaRPr lang="en-US" altLang="ko-KR" sz="32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6016" y="2420888"/>
            <a:ext cx="194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latin typeface="나눔손글씨 펜" pitchFamily="66" charset="-127"/>
                <a:ea typeface="나눔손글씨 펜" pitchFamily="66" charset="-127"/>
              </a:rPr>
              <a:t>객체 간 충돌 구현</a:t>
            </a:r>
            <a:endParaRPr lang="en-US" altLang="ko-KR" sz="32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8264" y="2420888"/>
            <a:ext cx="1944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latin typeface="나눔손글씨 펜" pitchFamily="66" charset="-127"/>
                <a:ea typeface="나눔손글씨 펜" pitchFamily="66" charset="-127"/>
              </a:rPr>
              <a:t>Special Thanks to </a:t>
            </a:r>
            <a:r>
              <a:rPr lang="ko-KR" altLang="en-US" sz="2400">
                <a:latin typeface="나눔손글씨 펜" pitchFamily="66" charset="-127"/>
                <a:ea typeface="나눔손글씨 펜" pitchFamily="66" charset="-127"/>
              </a:rPr>
              <a:t>이성철 </a:t>
            </a:r>
            <a:endParaRPr lang="en-US" altLang="ko-KR" sz="2400"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r>
              <a:rPr lang="en-US" altLang="ko-KR" sz="2400" smtClean="0">
                <a:latin typeface="나눔손글씨 펜" pitchFamily="66" charset="-127"/>
                <a:ea typeface="나눔손글씨 펜" pitchFamily="66" charset="-127"/>
              </a:rPr>
              <a:t>( </a:t>
            </a:r>
            <a:r>
              <a:rPr lang="ko-KR" altLang="en-US" sz="2400">
                <a:latin typeface="나눔손글씨 펜" pitchFamily="66" charset="-127"/>
                <a:ea typeface="나눔손글씨 펜" pitchFamily="66" charset="-127"/>
              </a:rPr>
              <a:t>회의 장소 및 부식 제공</a:t>
            </a:r>
            <a:r>
              <a:rPr lang="en-US" altLang="ko-KR" sz="2400"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ko-KR" altLang="en-US" sz="2400">
              <a:latin typeface="나눔손글씨 펜" pitchFamily="66" charset="-127"/>
              <a:ea typeface="나눔손글씨 펜" pitchFamily="66" charset="-127"/>
            </a:endParaRPr>
          </a:p>
          <a:p>
            <a:pPr algn="ctr"/>
            <a:endParaRPr lang="en-US" altLang="ko-KR" sz="2400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2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41272"/>
              </p:ext>
            </p:extLst>
          </p:nvPr>
        </p:nvGraphicFramePr>
        <p:xfrm>
          <a:off x="395536" y="1628800"/>
          <a:ext cx="8064896" cy="4709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2128"/>
                <a:gridCol w="1152128"/>
                <a:gridCol w="1152128"/>
                <a:gridCol w="1152128"/>
                <a:gridCol w="1152128"/>
                <a:gridCol w="1152128"/>
                <a:gridCol w="1152128"/>
              </a:tblGrid>
              <a:tr h="696247"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2016.06.02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2016.06.03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2016.06.04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</a:tr>
              <a:tr h="1383759"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기획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기본 </a:t>
                      </a:r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UI </a:t>
                      </a:r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구성 및 객체 좌표 계산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dirty="0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객체간 충돌 구현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</a:tr>
              <a:tr h="77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smtClean="0">
                          <a:latin typeface="나눔손글씨 펜" pitchFamily="66" charset="-127"/>
                          <a:ea typeface="나눔손글씨 펜" pitchFamily="66" charset="-127"/>
                        </a:rPr>
                        <a:t>2016.06.05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2016.06.06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2016.06.07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2016.06.08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2016.06.09</a:t>
                      </a:r>
                      <a:endParaRPr lang="en-US" altLang="ko-KR" sz="2400" b="1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13837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err="1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케릭터</a:t>
                      </a:r>
                      <a:r>
                        <a:rPr lang="ko-KR" altLang="en-US" sz="2400" u="none" strike="noStrike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객체에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대한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디자인 </a:t>
                      </a:r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구현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 err="1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케릭터</a:t>
                      </a:r>
                      <a:r>
                        <a:rPr lang="ko-KR" altLang="en-US" sz="2400" u="none" strike="noStrike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객체에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대한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디자인 </a:t>
                      </a:r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구현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구현된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사항에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대한 </a:t>
                      </a:r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취합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u="none" strike="noStrike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프로젝트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마무리 </a:t>
                      </a:r>
                      <a:endParaRPr lang="en-US" altLang="ko-KR" sz="2400" u="none" strike="noStrike" smtClean="0"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  <a:p>
                      <a:pPr algn="ctr" fontAlgn="ctr"/>
                      <a:r>
                        <a:rPr lang="ko-KR" altLang="en-US" sz="2400" u="none" strike="noStrike" smtClean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및 </a:t>
                      </a:r>
                      <a:r>
                        <a:rPr lang="en-US" altLang="ko-KR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PT </a:t>
                      </a:r>
                      <a:r>
                        <a:rPr lang="ko-KR" altLang="en-US" sz="2400" u="none" strike="noStrike" dirty="0">
                          <a:effectLst/>
                          <a:latin typeface="나눔손글씨 펜" pitchFamily="66" charset="-127"/>
                          <a:ea typeface="나눔손글씨 펜" pitchFamily="66" charset="-127"/>
                        </a:rPr>
                        <a:t>준비</a:t>
                      </a:r>
                      <a:endParaRPr lang="ko-KR" alt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 marL="9295" marR="9295" marT="929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>
                        <a:latin typeface="나눔손글씨 펜" pitchFamily="66" charset="-127"/>
                        <a:ea typeface="나눔손글씨 펜" pitchFamily="66" charset="-127"/>
                      </a:endParaRPr>
                    </a:p>
                  </a:txBody>
                  <a:tcPr/>
                </a:tc>
              </a:tr>
              <a:tr h="38369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Users\user\Desktop\image\attkfly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4811"/>
            <a:ext cx="1512168" cy="134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KakaoTalk_20160609_18394246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815">
            <a:off x="5777505" y="4581128"/>
            <a:ext cx="3493646" cy="196517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프로젝트 </a:t>
            </a:r>
            <a:r>
              <a:rPr lang="ko-KR" altLang="en-US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일정</a:t>
            </a:r>
            <a:endParaRPr lang="ko-KR" altLang="en-US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5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44" l="9278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7" y="1823296"/>
            <a:ext cx="1152128" cy="138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user\Desktop\LoginMain.pn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83" y="1492800"/>
            <a:ext cx="3372709" cy="19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Join.pn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82" y="4365104"/>
            <a:ext cx="3276362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Start.pn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97" y="4365104"/>
            <a:ext cx="3275743" cy="1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/오른쪽 화살표 8"/>
          <p:cNvSpPr/>
          <p:nvPr/>
        </p:nvSpPr>
        <p:spPr>
          <a:xfrm rot="18379211">
            <a:off x="6490950" y="3643938"/>
            <a:ext cx="1152128" cy="1627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64288" y="148478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데이터베이스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744" l="9278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1827879"/>
            <a:ext cx="1088629" cy="13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왼쪽/오른쪽 화살표 16"/>
          <p:cNvSpPr/>
          <p:nvPr/>
        </p:nvSpPr>
        <p:spPr>
          <a:xfrm rot="3678027">
            <a:off x="5603675" y="3814343"/>
            <a:ext cx="751074" cy="2017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236296" y="353294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Insert into </a:t>
            </a:r>
            <a:r>
              <a:rPr lang="en-US" altLang="ko-KR" sz="12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userinfo</a:t>
            </a:r>
            <a:endParaRPr lang="en-US" altLang="ko-KR" sz="1200" b="1" dirty="0" smtClean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200" b="1" dirty="0" err="1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Valuse</a:t>
            </a:r>
            <a:r>
              <a:rPr lang="en-US" altLang="ko-KR" sz="12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(?,?,?)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왼쪽/오른쪽 화살표 19"/>
          <p:cNvSpPr/>
          <p:nvPr/>
        </p:nvSpPr>
        <p:spPr>
          <a:xfrm>
            <a:off x="1565706" y="2539771"/>
            <a:ext cx="1278102" cy="3131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왼쪽/오른쪽 화살표 20"/>
          <p:cNvSpPr/>
          <p:nvPr/>
        </p:nvSpPr>
        <p:spPr>
          <a:xfrm rot="2767664">
            <a:off x="1276954" y="3590942"/>
            <a:ext cx="1571760" cy="2663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7584" y="3625279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accent3">
                    <a:lumMod val="50000"/>
                  </a:schemeClr>
                </a:solidFill>
              </a:rPr>
              <a:t>인증 성공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75656" y="206084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Select </a:t>
            </a:r>
            <a:r>
              <a:rPr lang="en-US" altLang="ko-KR" sz="1400" b="1" dirty="0" err="1" smtClean="0">
                <a:solidFill>
                  <a:schemeClr val="accent3">
                    <a:lumMod val="50000"/>
                  </a:schemeClr>
                </a:solidFill>
              </a:rPr>
              <a:t>userid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 from </a:t>
            </a:r>
            <a:r>
              <a:rPr lang="en-US" altLang="ko-KR" sz="1400" b="1" dirty="0" err="1" smtClean="0">
                <a:solidFill>
                  <a:schemeClr val="accent3">
                    <a:lumMod val="50000"/>
                  </a:schemeClr>
                </a:solidFill>
              </a:rPr>
              <a:t>userinfo</a:t>
            </a:r>
            <a:r>
              <a:rPr lang="en-US" altLang="ko-KR" sz="1400" b="1" dirty="0" smtClean="0">
                <a:solidFill>
                  <a:schemeClr val="accent3">
                    <a:lumMod val="50000"/>
                  </a:schemeClr>
                </a:solidFill>
              </a:rPr>
              <a:t>;</a:t>
            </a:r>
            <a:endParaRPr lang="ko-KR" alt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구현기능 ①</a:t>
            </a:r>
            <a:endParaRPr lang="ko-KR" altLang="en-US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7544" y="141277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3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데이터베이스</a:t>
            </a:r>
            <a:endParaRPr lang="ko-KR" altLang="en-US" sz="2000" b="1" dirty="0">
              <a:solidFill>
                <a:schemeClr val="accent3">
                  <a:lumMod val="50000"/>
                </a:schemeClr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074" name="Picture 2" descr="C:\Users\LG\Desktop\image\attkyellowflying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3754" y="347700"/>
            <a:ext cx="1112701" cy="9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2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370356"/>
            <a:ext cx="9144000" cy="5487644"/>
            <a:chOff x="357158" y="785794"/>
            <a:chExt cx="8643998" cy="528641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57158" y="785794"/>
              <a:ext cx="8643998" cy="5286412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642910" y="965627"/>
              <a:ext cx="7858180" cy="491969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590816" y="3144962"/>
              <a:ext cx="285752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72602" y="3144962"/>
              <a:ext cx="71438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14" name="01_loginMai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704" b="7205"/>
          <a:stretch/>
        </p:blipFill>
        <p:spPr>
          <a:xfrm>
            <a:off x="357893" y="1586751"/>
            <a:ext cx="8257115" cy="5013176"/>
          </a:xfr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latin typeface="나눔손글씨 펜" pitchFamily="66" charset="-127"/>
                <a:ea typeface="나눔손글씨 펜" pitchFamily="66" charset="-127"/>
              </a:rPr>
              <a:t>구현기능 ①</a:t>
            </a:r>
            <a:endParaRPr lang="ko-KR" altLang="en-US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7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Start.java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</a:rPr>
              <a:t>Rank.java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</a:rPr>
              <a:t>Game.java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7" name="Picture 3" descr="C:\Users\user\Desktop\Start.pn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55586"/>
            <a:ext cx="4237599" cy="242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Rank.pn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221088"/>
            <a:ext cx="4157674" cy="23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44" l="9278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182" y="1844824"/>
            <a:ext cx="923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14182" y="132112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데이터베이스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왼쪽/오른쪽 화살표 9"/>
          <p:cNvSpPr/>
          <p:nvPr/>
        </p:nvSpPr>
        <p:spPr>
          <a:xfrm>
            <a:off x="5292080" y="2484234"/>
            <a:ext cx="1562700" cy="22079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 rot="18379211">
            <a:off x="6619227" y="3505881"/>
            <a:ext cx="1229814" cy="173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99265" y="1706482"/>
            <a:ext cx="216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lt"/>
                <a:ea typeface="나눔손글씨 펜" pitchFamily="66" charset="-127"/>
              </a:rPr>
              <a:t>Select * </a:t>
            </a:r>
          </a:p>
          <a:p>
            <a:r>
              <a:rPr lang="en-US" altLang="ko-KR" sz="2000" dirty="0" smtClean="0">
                <a:solidFill>
                  <a:schemeClr val="accent3">
                    <a:lumMod val="50000"/>
                  </a:schemeClr>
                </a:solidFill>
                <a:latin typeface="+mj-lt"/>
                <a:ea typeface="나눔손글씨 펜" pitchFamily="66" charset="-127"/>
              </a:rPr>
              <a:t>from </a:t>
            </a:r>
            <a:r>
              <a:rPr lang="en-US" altLang="ko-KR" sz="2000" dirty="0" err="1" smtClean="0">
                <a:solidFill>
                  <a:schemeClr val="accent3">
                    <a:lumMod val="50000"/>
                  </a:schemeClr>
                </a:solidFill>
                <a:latin typeface="+mj-lt"/>
                <a:ea typeface="나눔손글씨 펜" pitchFamily="66" charset="-127"/>
              </a:rPr>
              <a:t>userinfo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+mj-lt"/>
              <a:ea typeface="나눔손글씨 펜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1552" y="3467100"/>
            <a:ext cx="151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결과 출력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latin typeface="나눔손글씨 펜" pitchFamily="66" charset="-127"/>
                <a:ea typeface="나눔손글씨 펜" pitchFamily="66" charset="-127"/>
              </a:rPr>
              <a:t>구현기능 ②</a:t>
            </a:r>
            <a:endParaRPr lang="ko-KR" altLang="en-US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LG\Desktop\image\yellowflying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" y="5048250"/>
            <a:ext cx="1440160" cy="128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1370356"/>
            <a:ext cx="9144000" cy="5487644"/>
            <a:chOff x="357158" y="785794"/>
            <a:chExt cx="8643998" cy="5286412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357158" y="785794"/>
              <a:ext cx="8643998" cy="5286412"/>
            </a:xfrm>
            <a:prstGeom prst="roundRect">
              <a:avLst>
                <a:gd name="adj" fmla="val 3694"/>
              </a:avLst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42910" y="965627"/>
              <a:ext cx="7858180" cy="491969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590816" y="3144962"/>
              <a:ext cx="285752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72602" y="3144962"/>
              <a:ext cx="71438" cy="3571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4" name="02_Rank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040" b="7288"/>
          <a:stretch/>
        </p:blipFill>
        <p:spPr>
          <a:xfrm>
            <a:off x="304141" y="1554332"/>
            <a:ext cx="8340016" cy="4900777"/>
          </a:xfr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latin typeface="나눔손글씨 펜" pitchFamily="66" charset="-127"/>
                <a:ea typeface="나눔손글씨 펜" pitchFamily="66" charset="-127"/>
              </a:rPr>
              <a:t>구현기능 ②</a:t>
            </a:r>
            <a:endParaRPr lang="ko-KR" altLang="en-US"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user\Desktop\pause.jpg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360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Game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5064"/>
            <a:ext cx="360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067944" y="2348880"/>
            <a:ext cx="1800200" cy="151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13362" y="2514231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ESC Key </a:t>
            </a:r>
            <a:r>
              <a:rPr lang="ko-KR" altLang="en-US" sz="2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입력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46856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mtClean="0">
                <a:solidFill>
                  <a:srgbClr val="0D431A"/>
                </a:solidFill>
                <a:latin typeface="나눔손글씨 펜" pitchFamily="66" charset="-127"/>
                <a:ea typeface="나눔손글씨 펜" pitchFamily="66" charset="-127"/>
              </a:rPr>
              <a:t>구현기능 ③</a:t>
            </a:r>
            <a:endParaRPr lang="ko-KR" altLang="en-US">
              <a:solidFill>
                <a:srgbClr val="0D431A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23528" y="260648"/>
            <a:ext cx="8208912" cy="936104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LG\Desktop\image\grayfly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584" y="5085184"/>
            <a:ext cx="1512168" cy="134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145</Words>
  <Application>Microsoft Office PowerPoint</Application>
  <PresentationFormat>화면 슬라이드 쇼(4:3)</PresentationFormat>
  <Paragraphs>75</Paragraphs>
  <Slides>12</Slides>
  <Notes>1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E조</vt:lpstr>
      <vt:lpstr>PowerPoint 프레젠테이션</vt:lpstr>
      <vt:lpstr>조원역할분담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E조</dc:title>
  <dc:creator>user</dc:creator>
  <cp:lastModifiedBy>LG</cp:lastModifiedBy>
  <cp:revision>54</cp:revision>
  <dcterms:created xsi:type="dcterms:W3CDTF">2016-06-09T09:52:22Z</dcterms:created>
  <dcterms:modified xsi:type="dcterms:W3CDTF">2016-06-10T01:46:53Z</dcterms:modified>
</cp:coreProperties>
</file>